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8" r:id="rId2"/>
    <p:sldId id="259" r:id="rId3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01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8432E-E9E0-4E7F-86B2-3EE2C238832E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7BB28-61A7-4749-926F-AB5BD7D02F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9077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FC6960-BF0E-4A0B-A439-387DF788DF16}" type="datetimeFigureOut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1E1C8C-3860-4289-9BB8-6357DAC817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96960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3200AA-DEB1-45DA-B0D3-E72B90784A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F4138A0-F7DA-49B5-A43F-265B3F4C79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EA76DA-4CBA-4B72-9A60-F2F6B56BB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2332-4BEE-4004-9756-70A50B269F10}" type="datetime1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76470DF-ACE6-4549-9BF1-4467A8332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CB6ECB-007C-4C5C-8156-A3AC35FAB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6C145-F9F3-4AE3-99F7-ABE8B3067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378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D906BB-100D-448F-82DA-67614C8F7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9227A1-B999-4C21-9A8C-88484E45E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12ECC90-AF2B-4F4E-854F-7502237DF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97D33-6723-4FEF-B4ED-1A81D6405F84}" type="datetime1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5FA8C-24DC-43EB-98D0-0CA4D5D23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86D2D1-A606-4691-9C32-22DB28116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6C145-F9F3-4AE3-99F7-ABE8B3067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6954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82F2A0F-F6D4-4770-B19F-967DB96097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354BF02-C1E8-45D5-8420-20BA40A54E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860BC6-3A07-49F2-87FD-B021281D5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D74F-BB12-4435-9CDE-6D2DF1F0F2B6}" type="datetime1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583B41-DEA1-48F4-9B2F-8A8CD7AAC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393CFB-50D4-4679-AE72-788EEED54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6C145-F9F3-4AE3-99F7-ABE8B3067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1802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4E7E0D-3BD2-4D75-8E18-D29BC12C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BC25996-2FE4-4E0B-99FC-566D7051B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E5F175-E31E-43DC-88E9-4FE53B365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B09C4-5435-466E-90A6-1448E5ED1BE7}" type="datetime1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FECC5A-2231-4C6F-8D1E-2DCE0771C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46071B-F159-405E-8841-397FA3C79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6C145-F9F3-4AE3-99F7-ABE8B3067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817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E15AA6-7C2F-496D-A2E4-34EFA2FF3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D186FA-D6BC-42BD-ACDF-B74C88F85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A33A9C-7258-4A7E-BA58-B3A360010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748AF-5158-4B6E-8A59-E008B41DC46D}" type="datetime1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88C31D-68D9-4933-88AB-A760877EB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1330F59-1BAF-47DF-BB6D-58DB9E311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6C145-F9F3-4AE3-99F7-ABE8B3067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880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3F386B-3E66-4DDF-8FAF-71F22724B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728564-41B0-4048-A23B-917A72E3E1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4BC0490-D0C8-4835-A634-C66ED44AEC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05864AF-3B9F-4D64-BE13-47C559985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BE3A-885D-428B-84ED-F3DE79252C0E}" type="datetime1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FBC73A1-8DAE-43C8-BCDF-E79A77748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008986-38D1-4E21-AA2D-85530A4F3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6C145-F9F3-4AE3-99F7-ABE8B3067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328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F1DCAE-D425-4178-BB20-BB42E452E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D21C819-687D-4053-8BDC-94F791BFA6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68CB81B-9940-46CA-967B-3CC3425022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DB37998-D67B-4DB4-989D-0AE80BE9E0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B1C1A46-C6A0-4317-99F6-24A78AD494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29F1204-3977-402A-8569-225B8A11B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7EEC5-A458-445E-8CBF-BF73F3B7785C}" type="datetime1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58E1AC9-8D64-4061-A280-05BBF71C8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DEC6210-ABA8-4131-9D66-48D3CB470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6C145-F9F3-4AE3-99F7-ABE8B3067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391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C982F4-0568-482E-B606-BC4B2B61E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6B3C5C4-009F-4CBF-A170-8AA35EFF7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521F-1BAC-4A5C-B6C7-869E783B48B0}" type="datetime1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9F9CDC3-C6E9-49C5-A70B-F6CD5F630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A7B47F6-629C-4622-AB0C-196A97F6C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6C145-F9F3-4AE3-99F7-ABE8B3067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84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EF930C-8F90-496B-A2F4-E309AEE8A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56501-A029-45CF-9594-74B18D378F35}" type="datetime1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55CDD6E-40FB-4C97-ABF4-6E5703DF9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BFBA44A-5193-4CC8-91DA-AF86BC61F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6C145-F9F3-4AE3-99F7-ABE8B3067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3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331710-4A38-438D-B547-B007F4583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FC0F64-5872-48A1-9B71-7628B0123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7C00EEE-0DA7-4F25-A4B1-74EE7FE11C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BA92EB6-82F7-487E-85B0-865803C5E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CB4BE-395C-4B3A-92F6-77F7FB7E24E7}" type="datetime1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8E76F60-4EB6-40ED-B34F-B74D6786E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4057406-71CB-496F-8618-DF60C1F1F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6C145-F9F3-4AE3-99F7-ABE8B3067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0878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43A40D-06FC-4F07-A7D4-CD2F1131E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17E16D7-73F4-488F-85D6-562BC7C5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C1DDD62-7B85-4365-920F-36E11CDD27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6F8574B-4BD4-4C59-ADF0-321ABF303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B96D-92BA-44FF-B15C-3D8B54505538}" type="datetime1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A05DA5-7428-4819-99AE-DBC68B16A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F6D48EB-0611-473F-A114-B03AED9B3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6C145-F9F3-4AE3-99F7-ABE8B3067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475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DBF7B3E-DEF8-4A32-A6C6-123BA7811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FCFD232-D28C-4038-A294-47A174E155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B57B82-8709-4A0F-846E-2DB8246A0F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8E28D-92A4-4C8A-9BDB-CC62E94BA9EA}" type="datetime1">
              <a:rPr kumimoji="1" lang="ja-JP" altLang="en-US" smtClean="0"/>
              <a:t>2023/2/21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1E96C5-27BB-4926-AAFF-789A6BF4E3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F9CBC9-6427-4CC2-BAFA-B56ADFA046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6C145-F9F3-4AE3-99F7-ABE8B30670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433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CDEA6B0A-0A01-4753-856C-A129EFBD61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375" y="3084981"/>
            <a:ext cx="1769364" cy="235365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C645149-E440-401B-B474-982EA25E17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75" y="2932937"/>
            <a:ext cx="1997964" cy="2657739"/>
          </a:xfrm>
          <a:prstGeom prst="rect">
            <a:avLst/>
          </a:prstGeom>
        </p:spPr>
      </p:pic>
      <p:sp>
        <p:nvSpPr>
          <p:cNvPr id="4" name="円: 塗りつぶしなし 3">
            <a:extLst>
              <a:ext uri="{FF2B5EF4-FFF2-40B4-BE49-F238E27FC236}">
                <a16:creationId xmlns:a16="http://schemas.microsoft.com/office/drawing/2014/main" id="{0524FED5-7FB9-46D8-9F84-72352EFE0A2E}"/>
              </a:ext>
            </a:extLst>
          </p:cNvPr>
          <p:cNvSpPr/>
          <p:nvPr/>
        </p:nvSpPr>
        <p:spPr>
          <a:xfrm>
            <a:off x="233700" y="889337"/>
            <a:ext cx="5400000" cy="5400000"/>
          </a:xfrm>
          <a:prstGeom prst="donut">
            <a:avLst>
              <a:gd name="adj" fmla="val 8889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円: 塗りつぶしなし 7">
            <a:extLst>
              <a:ext uri="{FF2B5EF4-FFF2-40B4-BE49-F238E27FC236}">
                <a16:creationId xmlns:a16="http://schemas.microsoft.com/office/drawing/2014/main" id="{021E89CD-613A-45BF-900A-E801B9613E10}"/>
              </a:ext>
            </a:extLst>
          </p:cNvPr>
          <p:cNvSpPr/>
          <p:nvPr/>
        </p:nvSpPr>
        <p:spPr>
          <a:xfrm>
            <a:off x="6396375" y="729000"/>
            <a:ext cx="5400000" cy="5400000"/>
          </a:xfrm>
          <a:prstGeom prst="donut">
            <a:avLst>
              <a:gd name="adj" fmla="val 8889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D876510-3FA7-4D1D-BFB3-99C2B7DFE654}"/>
              </a:ext>
            </a:extLst>
          </p:cNvPr>
          <p:cNvSpPr txBox="1"/>
          <p:nvPr/>
        </p:nvSpPr>
        <p:spPr>
          <a:xfrm>
            <a:off x="1235964" y="1857911"/>
            <a:ext cx="34194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>
                <a:solidFill>
                  <a:srgbClr val="00B05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エコショップいわて認定店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391354B-BA30-40CD-917D-FD03CFA86E68}"/>
              </a:ext>
            </a:extLst>
          </p:cNvPr>
          <p:cNvSpPr txBox="1"/>
          <p:nvPr/>
        </p:nvSpPr>
        <p:spPr>
          <a:xfrm>
            <a:off x="7157964" y="1857910"/>
            <a:ext cx="38768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>
                <a:solidFill>
                  <a:srgbClr val="FFC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エコレストランいわて認定店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498" y="5134704"/>
            <a:ext cx="1255395" cy="455972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7390" y="4852541"/>
            <a:ext cx="1255395" cy="455972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97877" y="430823"/>
            <a:ext cx="5035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【</a:t>
            </a:r>
            <a:r>
              <a:rPr lang="ja-JP" altLang="en-US" dirty="0" smtClean="0"/>
              <a:t>別紙仕様書２</a:t>
            </a:r>
            <a:r>
              <a:rPr lang="en-US" altLang="ja-JP" dirty="0" smtClean="0"/>
              <a:t>】</a:t>
            </a:r>
            <a:r>
              <a:rPr lang="ja-JP" altLang="en-US" dirty="0" smtClean="0"/>
              <a:t>　認定ステッカー　仕様書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52211" y="6389099"/>
            <a:ext cx="4186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 smtClean="0"/>
              <a:t>＜小売店、サービスを営む営業所用＞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002885" y="6378519"/>
            <a:ext cx="4186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 smtClean="0"/>
              <a:t>＜飲食店用＞</a:t>
            </a:r>
            <a:endParaRPr kumimoji="1" lang="ja-JP" altLang="en-US" dirty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5"/>
          <a:srcRect l="60957" t="17790" r="19508" b="10320"/>
          <a:stretch/>
        </p:blipFill>
        <p:spPr>
          <a:xfrm>
            <a:off x="1152798" y="3175384"/>
            <a:ext cx="1587843" cy="164344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5"/>
          <a:srcRect l="60957" t="17790" r="19508" b="10320"/>
          <a:stretch/>
        </p:blipFill>
        <p:spPr>
          <a:xfrm>
            <a:off x="7421244" y="3182716"/>
            <a:ext cx="1587843" cy="164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47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846" y="3071972"/>
            <a:ext cx="1903155" cy="2531621"/>
          </a:xfrm>
          <a:prstGeom prst="rect">
            <a:avLst/>
          </a:prstGeom>
        </p:spPr>
      </p:pic>
      <p:sp>
        <p:nvSpPr>
          <p:cNvPr id="4" name="円: 塗りつぶしなし 3">
            <a:extLst>
              <a:ext uri="{FF2B5EF4-FFF2-40B4-BE49-F238E27FC236}">
                <a16:creationId xmlns:a16="http://schemas.microsoft.com/office/drawing/2014/main" id="{0524FED5-7FB9-46D8-9F84-72352EFE0A2E}"/>
              </a:ext>
            </a:extLst>
          </p:cNvPr>
          <p:cNvSpPr/>
          <p:nvPr/>
        </p:nvSpPr>
        <p:spPr>
          <a:xfrm>
            <a:off x="233700" y="889337"/>
            <a:ext cx="5400000" cy="5400000"/>
          </a:xfrm>
          <a:prstGeom prst="donut">
            <a:avLst>
              <a:gd name="adj" fmla="val 8889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D876510-3FA7-4D1D-BFB3-99C2B7DFE654}"/>
              </a:ext>
            </a:extLst>
          </p:cNvPr>
          <p:cNvSpPr txBox="1"/>
          <p:nvPr/>
        </p:nvSpPr>
        <p:spPr>
          <a:xfrm>
            <a:off x="1235964" y="1857911"/>
            <a:ext cx="34194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>
                <a:solidFill>
                  <a:srgbClr val="0070C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エコホテル</a:t>
            </a:r>
            <a:endParaRPr kumimoji="1" lang="en-US" altLang="ja-JP" sz="4000" dirty="0" smtClean="0">
              <a:solidFill>
                <a:srgbClr val="0070C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kumimoji="1" lang="ja-JP" altLang="en-US" sz="4000" dirty="0" smtClean="0">
                <a:solidFill>
                  <a:srgbClr val="0070C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いわて</a:t>
            </a:r>
            <a:r>
              <a:rPr kumimoji="1" lang="ja-JP" altLang="en-US" sz="4000" dirty="0">
                <a:solidFill>
                  <a:srgbClr val="0070C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認定店</a:t>
            </a: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990" y="4990967"/>
            <a:ext cx="1255395" cy="45597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852211" y="6416930"/>
            <a:ext cx="4186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 smtClean="0"/>
              <a:t>＜宿泊施設用＞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84278" y="889337"/>
            <a:ext cx="5600700" cy="4616648"/>
          </a:xfrm>
          <a:prstGeom prst="rect">
            <a:avLst/>
          </a:prstGeom>
          <a:ln w="28575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仕様書</a:t>
            </a:r>
            <a:endParaRPr kumimoji="1" lang="en-US" altLang="ja-JP" sz="1400" dirty="0" smtClean="0"/>
          </a:p>
          <a:p>
            <a:endParaRPr lang="en-US" altLang="ja-JP" sz="1400" dirty="0"/>
          </a:p>
          <a:p>
            <a:r>
              <a:rPr kumimoji="1" lang="ja-JP" altLang="en-US" sz="1400" dirty="0" smtClean="0"/>
              <a:t>１　サイズ</a:t>
            </a:r>
            <a:endParaRPr kumimoji="1" lang="en-US" altLang="ja-JP" sz="1400" dirty="0" smtClean="0"/>
          </a:p>
          <a:p>
            <a:r>
              <a:rPr lang="ja-JP" altLang="en-US" sz="1400" dirty="0"/>
              <a:t>　</a:t>
            </a:r>
            <a:r>
              <a:rPr lang="ja-JP" altLang="en-US" sz="1400" dirty="0" smtClean="0"/>
              <a:t>　各ステッカーとも直径</a:t>
            </a:r>
            <a:r>
              <a:rPr lang="en-US" altLang="ja-JP" sz="1400" dirty="0" smtClean="0"/>
              <a:t>100</a:t>
            </a:r>
            <a:r>
              <a:rPr lang="ja-JP" altLang="en-US" sz="1400" dirty="0" smtClean="0"/>
              <a:t>㎜の円形とすること。</a:t>
            </a:r>
            <a:endParaRPr lang="en-US" altLang="ja-JP" sz="1400" dirty="0" smtClean="0"/>
          </a:p>
          <a:p>
            <a:r>
              <a:rPr lang="ja-JP" altLang="en-US" sz="1400" dirty="0" smtClean="0"/>
              <a:t>２　印刷用紙</a:t>
            </a:r>
            <a:endParaRPr lang="en-US" altLang="ja-JP" sz="1400" dirty="0" smtClean="0"/>
          </a:p>
          <a:p>
            <a:r>
              <a:rPr lang="ja-JP" altLang="en-US" sz="1400" dirty="0" smtClean="0"/>
              <a:t>　　塩化ビニル、ラミネート加工あり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３　色</a:t>
            </a:r>
            <a:endParaRPr kumimoji="1" lang="en-US" altLang="ja-JP" sz="1400" dirty="0" smtClean="0"/>
          </a:p>
          <a:p>
            <a:r>
              <a:rPr lang="ja-JP" altLang="en-US" sz="1400" dirty="0"/>
              <a:t>　</a:t>
            </a:r>
            <a:r>
              <a:rPr lang="ja-JP" altLang="en-US" sz="1400" dirty="0" smtClean="0"/>
              <a:t>①　小売店、サービス業を営む営業所用</a:t>
            </a:r>
            <a:endParaRPr lang="en-US" altLang="ja-JP" sz="1400" dirty="0" smtClean="0"/>
          </a:p>
          <a:p>
            <a:r>
              <a:rPr kumimoji="1" lang="ja-JP" altLang="en-US" sz="1400" dirty="0"/>
              <a:t>　</a:t>
            </a:r>
            <a:r>
              <a:rPr kumimoji="1" lang="ja-JP" altLang="en-US" sz="1400" dirty="0" smtClean="0"/>
              <a:t>　　外円部　薄緑色</a:t>
            </a:r>
            <a:endParaRPr kumimoji="1" lang="en-US" altLang="ja-JP" sz="1400" dirty="0" smtClean="0"/>
          </a:p>
          <a:p>
            <a:r>
              <a:rPr lang="ja-JP" altLang="en-US" sz="1400" dirty="0"/>
              <a:t>　</a:t>
            </a:r>
            <a:r>
              <a:rPr lang="ja-JP" altLang="en-US" sz="1400" dirty="0" smtClean="0"/>
              <a:t>　　文字　緑色</a:t>
            </a:r>
            <a:endParaRPr lang="en-US" altLang="ja-JP" sz="1400" dirty="0" smtClean="0"/>
          </a:p>
          <a:p>
            <a:r>
              <a:rPr kumimoji="1" lang="ja-JP" altLang="en-US" sz="1400" dirty="0"/>
              <a:t>　</a:t>
            </a:r>
            <a:r>
              <a:rPr lang="ja-JP" altLang="en-US" sz="1400" dirty="0" smtClean="0"/>
              <a:t>②　飲食店用</a:t>
            </a:r>
            <a:endParaRPr lang="en-US" altLang="ja-JP" sz="1400" dirty="0" smtClean="0"/>
          </a:p>
          <a:p>
            <a:r>
              <a:rPr kumimoji="1" lang="ja-JP" altLang="en-US" sz="1400" dirty="0"/>
              <a:t>　</a:t>
            </a:r>
            <a:r>
              <a:rPr kumimoji="1" lang="ja-JP" altLang="en-US" sz="1400" dirty="0" smtClean="0"/>
              <a:t>　　外円部　オレンジ色</a:t>
            </a:r>
            <a:endParaRPr kumimoji="1" lang="en-US" altLang="ja-JP" sz="1400" dirty="0" smtClean="0"/>
          </a:p>
          <a:p>
            <a:r>
              <a:rPr lang="ja-JP" altLang="en-US" sz="1400" dirty="0"/>
              <a:t>　</a:t>
            </a:r>
            <a:r>
              <a:rPr lang="ja-JP" altLang="en-US" sz="1400" dirty="0" smtClean="0"/>
              <a:t>　　文字　オレンジ色</a:t>
            </a:r>
            <a:endParaRPr lang="en-US" altLang="ja-JP" sz="1400" dirty="0" smtClean="0"/>
          </a:p>
          <a:p>
            <a:r>
              <a:rPr kumimoji="1" lang="ja-JP" altLang="en-US" sz="1400" dirty="0"/>
              <a:t>　</a:t>
            </a:r>
            <a:r>
              <a:rPr kumimoji="1" lang="ja-JP" altLang="en-US" sz="1400" dirty="0" smtClean="0"/>
              <a:t>③　宿泊施設用</a:t>
            </a:r>
            <a:endParaRPr kumimoji="1" lang="en-US" altLang="ja-JP" sz="1400" dirty="0" smtClean="0"/>
          </a:p>
          <a:p>
            <a:r>
              <a:rPr lang="ja-JP" altLang="en-US" sz="1400" dirty="0"/>
              <a:t>　</a:t>
            </a:r>
            <a:r>
              <a:rPr lang="ja-JP" altLang="en-US" sz="1400" dirty="0" smtClean="0"/>
              <a:t>　　外円部　薄青色</a:t>
            </a:r>
            <a:endParaRPr lang="en-US" altLang="ja-JP" sz="1400" dirty="0" smtClean="0"/>
          </a:p>
          <a:p>
            <a:r>
              <a:rPr kumimoji="1" lang="ja-JP" altLang="en-US" sz="1400" dirty="0"/>
              <a:t>　</a:t>
            </a:r>
            <a:r>
              <a:rPr kumimoji="1" lang="ja-JP" altLang="en-US" sz="1400" dirty="0" smtClean="0"/>
              <a:t>　　文字　青色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３　デザイン</a:t>
            </a:r>
            <a:endParaRPr lang="en-US" altLang="ja-JP" sz="1400" dirty="0" smtClean="0"/>
          </a:p>
          <a:p>
            <a:r>
              <a:rPr kumimoji="1" lang="ja-JP" altLang="en-US" sz="1400" dirty="0"/>
              <a:t>　</a:t>
            </a:r>
            <a:r>
              <a:rPr kumimoji="1" lang="ja-JP" altLang="en-US" sz="1400" dirty="0" smtClean="0"/>
              <a:t>　各ステッカーとも次の２点を盛り込むこと。</a:t>
            </a:r>
            <a:endParaRPr kumimoji="1" lang="en-US" altLang="ja-JP" sz="1400" dirty="0" smtClean="0"/>
          </a:p>
          <a:p>
            <a:r>
              <a:rPr lang="ja-JP" altLang="en-US" sz="1400" dirty="0"/>
              <a:t>　</a:t>
            </a:r>
            <a:r>
              <a:rPr lang="ja-JP" altLang="en-US" sz="1400" dirty="0" smtClean="0"/>
              <a:t>　・　岩手県３Ｒ推進キャラクターエコロルのイラスト及びロゴ</a:t>
            </a:r>
            <a:endParaRPr lang="en-US" altLang="ja-JP" sz="1400" dirty="0" smtClean="0"/>
          </a:p>
          <a:p>
            <a:r>
              <a:rPr kumimoji="1" lang="ja-JP" altLang="en-US" sz="1400" dirty="0"/>
              <a:t>　</a:t>
            </a:r>
            <a:r>
              <a:rPr kumimoji="1" lang="ja-JP" altLang="en-US" sz="1400" dirty="0" smtClean="0"/>
              <a:t>　・　</a:t>
            </a:r>
            <a:r>
              <a:rPr kumimoji="1" lang="ja-JP" altLang="en-US" sz="1400" dirty="0" smtClean="0"/>
              <a:t>「</a:t>
            </a:r>
            <a:r>
              <a:rPr lang="ja-JP" altLang="en-US" sz="1400" dirty="0" smtClean="0"/>
              <a:t>エコ協力店いわて</a:t>
            </a:r>
            <a:r>
              <a:rPr lang="ja-JP" altLang="en-US" sz="1400" dirty="0" smtClean="0"/>
              <a:t>」のロゴ</a:t>
            </a:r>
            <a:endParaRPr lang="en-US" altLang="ja-JP" sz="1400" dirty="0" smtClean="0"/>
          </a:p>
          <a:p>
            <a:r>
              <a:rPr kumimoji="1" lang="ja-JP" altLang="en-US" sz="1400" dirty="0"/>
              <a:t>　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/>
          <a:srcRect l="60957" t="17790" r="19508" b="10320"/>
          <a:stretch/>
        </p:blipFill>
        <p:spPr>
          <a:xfrm>
            <a:off x="1205068" y="3216747"/>
            <a:ext cx="1587843" cy="164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147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165</Words>
  <Application>Microsoft Office PowerPoint</Application>
  <PresentationFormat>ワイド画面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HG創英角ﾎﾟｯﾌﾟ体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工藤 ちひろ</dc:creator>
  <cp:lastModifiedBy>安倍侑野</cp:lastModifiedBy>
  <cp:revision>29</cp:revision>
  <cp:lastPrinted>2022-03-04T06:02:05Z</cp:lastPrinted>
  <dcterms:created xsi:type="dcterms:W3CDTF">2021-08-30T07:52:28Z</dcterms:created>
  <dcterms:modified xsi:type="dcterms:W3CDTF">2023-02-21T07:16:48Z</dcterms:modified>
</cp:coreProperties>
</file>